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7E37-A08E-46F8-A788-5D4AEC795AA7}" type="datetimeFigureOut">
              <a:rPr lang="ko-KR" altLang="en-US" smtClean="0"/>
              <a:t>2017-08-16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BDCC-4C26-4C98-AECD-701240B7A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6577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E97E37-A08E-46F8-A788-5D4AEC795AA7}" type="datetimeFigureOut">
              <a:rPr lang="ko-KR" altLang="en-US" smtClean="0"/>
              <a:t>2017-08-16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69BDCC-4C26-4C98-AECD-701240B7A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07027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95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373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531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081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269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79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569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283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515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229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830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554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와이드스크린</PresentationFormat>
  <Paragraphs>0</Paragraphs>
  <Slides>12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5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창용박</dc:creator>
  <cp:lastModifiedBy>창용박</cp:lastModifiedBy>
  <cp:revision>1</cp:revision>
  <dcterms:created xsi:type="dcterms:W3CDTF">2017-08-16T05:21:32Z</dcterms:created>
  <dcterms:modified xsi:type="dcterms:W3CDTF">2017-08-16T05:21:32Z</dcterms:modified>
</cp:coreProperties>
</file>